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8288000" cy="10287000"/>
  <p:notesSz cx="6858000" cy="9144000"/>
  <p:embeddedFontLst>
    <p:embeddedFont>
      <p:font typeface="Arial Rounded MT Bold" panose="020F0704030504030204" pitchFamily="3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F7C703-865A-7E63-0578-DBD583D96D9F}" v="18" dt="2026-03-17T19:15:59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, Kristlyn" userId="S::kdalton1@luc.edu::08a3dfe1-c79f-48ce-8438-818c5f5191dd" providerId="AD" clId="Web-{76F7C703-865A-7E63-0578-DBD583D96D9F}"/>
    <pc:docChg chg="modSld">
      <pc:chgData name="Thomas, Kristlyn" userId="S::kdalton1@luc.edu::08a3dfe1-c79f-48ce-8438-818c5f5191dd" providerId="AD" clId="Web-{76F7C703-865A-7E63-0578-DBD583D96D9F}" dt="2026-03-17T19:15:59.154" v="6" actId="20577"/>
      <pc:docMkLst>
        <pc:docMk/>
      </pc:docMkLst>
      <pc:sldChg chg="modSp">
        <pc:chgData name="Thomas, Kristlyn" userId="S::kdalton1@luc.edu::08a3dfe1-c79f-48ce-8438-818c5f5191dd" providerId="AD" clId="Web-{76F7C703-865A-7E63-0578-DBD583D96D9F}" dt="2026-03-17T19:15:34.638" v="1" actId="20577"/>
        <pc:sldMkLst>
          <pc:docMk/>
          <pc:sldMk cId="0" sldId="256"/>
        </pc:sldMkLst>
        <pc:spChg chg="mod">
          <ac:chgData name="Thomas, Kristlyn" userId="S::kdalton1@luc.edu::08a3dfe1-c79f-48ce-8438-818c5f5191dd" providerId="AD" clId="Web-{76F7C703-865A-7E63-0578-DBD583D96D9F}" dt="2026-03-17T19:15:31.201" v="0" actId="20577"/>
          <ac:spMkLst>
            <pc:docMk/>
            <pc:sldMk cId="0" sldId="256"/>
            <ac:spMk id="4" creationId="{00000000-0000-0000-0000-000000000000}"/>
          </ac:spMkLst>
        </pc:spChg>
        <pc:spChg chg="mod">
          <ac:chgData name="Thomas, Kristlyn" userId="S::kdalton1@luc.edu::08a3dfe1-c79f-48ce-8438-818c5f5191dd" providerId="AD" clId="Web-{76F7C703-865A-7E63-0578-DBD583D96D9F}" dt="2026-03-17T19:15:34.638" v="1" actId="20577"/>
          <ac:spMkLst>
            <pc:docMk/>
            <pc:sldMk cId="0" sldId="256"/>
            <ac:spMk id="5" creationId="{00000000-0000-0000-0000-000000000000}"/>
          </ac:spMkLst>
        </pc:spChg>
      </pc:sldChg>
      <pc:sldChg chg="modSp">
        <pc:chgData name="Thomas, Kristlyn" userId="S::kdalton1@luc.edu::08a3dfe1-c79f-48ce-8438-818c5f5191dd" providerId="AD" clId="Web-{76F7C703-865A-7E63-0578-DBD583D96D9F}" dt="2026-03-17T19:15:45.966" v="2" actId="20577"/>
        <pc:sldMkLst>
          <pc:docMk/>
          <pc:sldMk cId="0" sldId="257"/>
        </pc:sldMkLst>
        <pc:spChg chg="mod">
          <ac:chgData name="Thomas, Kristlyn" userId="S::kdalton1@luc.edu::08a3dfe1-c79f-48ce-8438-818c5f5191dd" providerId="AD" clId="Web-{76F7C703-865A-7E63-0578-DBD583D96D9F}" dt="2026-03-17T19:15:45.966" v="2" actId="20577"/>
          <ac:spMkLst>
            <pc:docMk/>
            <pc:sldMk cId="0" sldId="257"/>
            <ac:spMk id="3" creationId="{00000000-0000-0000-0000-000000000000}"/>
          </ac:spMkLst>
        </pc:spChg>
      </pc:sldChg>
      <pc:sldChg chg="modSp">
        <pc:chgData name="Thomas, Kristlyn" userId="S::kdalton1@luc.edu::08a3dfe1-c79f-48ce-8438-818c5f5191dd" providerId="AD" clId="Web-{76F7C703-865A-7E63-0578-DBD583D96D9F}" dt="2026-03-17T19:15:59.154" v="6" actId="20577"/>
        <pc:sldMkLst>
          <pc:docMk/>
          <pc:sldMk cId="0" sldId="261"/>
        </pc:sldMkLst>
        <pc:spChg chg="mod">
          <ac:chgData name="Thomas, Kristlyn" userId="S::kdalton1@luc.edu::08a3dfe1-c79f-48ce-8438-818c5f5191dd" providerId="AD" clId="Web-{76F7C703-865A-7E63-0578-DBD583D96D9F}" dt="2026-03-17T19:15:51.779" v="4" actId="20577"/>
          <ac:spMkLst>
            <pc:docMk/>
            <pc:sldMk cId="0" sldId="261"/>
            <ac:spMk id="6" creationId="{00000000-0000-0000-0000-000000000000}"/>
          </ac:spMkLst>
        </pc:spChg>
        <pc:spChg chg="mod">
          <ac:chgData name="Thomas, Kristlyn" userId="S::kdalton1@luc.edu::08a3dfe1-c79f-48ce-8438-818c5f5191dd" providerId="AD" clId="Web-{76F7C703-865A-7E63-0578-DBD583D96D9F}" dt="2026-03-17T19:15:59.154" v="6" actId="20577"/>
          <ac:spMkLst>
            <pc:docMk/>
            <pc:sldMk cId="0" sldId="261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79328">
            <a:off x="3943472" y="-1181841"/>
            <a:ext cx="10534568" cy="12650682"/>
          </a:xfrm>
          <a:custGeom>
            <a:avLst/>
            <a:gdLst/>
            <a:ahLst/>
            <a:cxnLst/>
            <a:rect l="l" t="t" r="r" b="b"/>
            <a:pathLst>
              <a:path w="10534568" h="12650682">
                <a:moveTo>
                  <a:pt x="0" y="0"/>
                </a:moveTo>
                <a:lnTo>
                  <a:pt x="10534568" y="0"/>
                </a:lnTo>
                <a:lnTo>
                  <a:pt x="10534568" y="12650682"/>
                </a:lnTo>
                <a:lnTo>
                  <a:pt x="0" y="12650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403646" y="5177589"/>
            <a:ext cx="5606649" cy="847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50" b="1" dirty="0">
                <a:latin typeface="Arial Rounded MT Bold"/>
                <a:ea typeface="Canva Sans Bold"/>
                <a:cs typeface="Canva Sans Bold"/>
                <a:sym typeface="Canva Sans Bold"/>
              </a:rPr>
              <a:t>Instructor Name</a:t>
            </a:r>
            <a:endParaRPr lang="en-US" sz="5150" b="1" dirty="0">
              <a:latin typeface="Arial Rounded MT Bold"/>
              <a:ea typeface="Canva Sans Bold"/>
              <a:cs typeface="Canva Sans Bold"/>
            </a:endParaRPr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5362502" y="3644756"/>
            <a:ext cx="7562995" cy="1498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ounded MT Bold"/>
                <a:ea typeface="Canva Sans Bold"/>
                <a:cs typeface="Canva Sans Bold"/>
                <a:sym typeface="Canva Sans Bold"/>
              </a:rPr>
              <a:t>Class Name</a:t>
            </a:r>
            <a:endParaRPr lang="en-US" sz="9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/>
              <a:ea typeface="Canva Sans Bold"/>
              <a:cs typeface="Canva Sa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320672">
            <a:off x="3876716" y="-1181841"/>
            <a:ext cx="10534568" cy="12650682"/>
          </a:xfrm>
          <a:custGeom>
            <a:avLst/>
            <a:gdLst/>
            <a:ahLst/>
            <a:cxnLst/>
            <a:rect l="l" t="t" r="r" b="b"/>
            <a:pathLst>
              <a:path w="10534568" h="12650682">
                <a:moveTo>
                  <a:pt x="0" y="0"/>
                </a:moveTo>
                <a:lnTo>
                  <a:pt x="10534568" y="0"/>
                </a:lnTo>
                <a:lnTo>
                  <a:pt x="10534568" y="12650682"/>
                </a:lnTo>
                <a:lnTo>
                  <a:pt x="0" y="12650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4129126" y="4274503"/>
            <a:ext cx="10029749" cy="1498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ounded MT Bold"/>
                <a:ea typeface="Canva Sans Bold"/>
                <a:cs typeface="Canva Sans Bold"/>
                <a:sym typeface="Canva Sans Bold"/>
              </a:rPr>
              <a:t>Title Only Slide</a:t>
            </a:r>
            <a:endParaRPr lang="en-US" sz="9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/>
              <a:ea typeface="Canva Sans Bold"/>
              <a:cs typeface="Canva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74840" y="0"/>
            <a:ext cx="8413160" cy="8229600"/>
          </a:xfrm>
          <a:custGeom>
            <a:avLst/>
            <a:gdLst/>
            <a:ahLst/>
            <a:cxnLst/>
            <a:rect l="l" t="t" r="r" b="b"/>
            <a:pathLst>
              <a:path w="8413160" h="8229600">
                <a:moveTo>
                  <a:pt x="0" y="0"/>
                </a:moveTo>
                <a:lnTo>
                  <a:pt x="8413160" y="0"/>
                </a:lnTo>
                <a:lnTo>
                  <a:pt x="8413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7691756"/>
            <a:ext cx="10029749" cy="1498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Canva Sans Bold"/>
                <a:cs typeface="Canva Sans Bold"/>
                <a:sym typeface="Canva Sans Bold"/>
              </a:rPr>
              <a:t>Section Header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92499" y="4834616"/>
            <a:ext cx="5095501" cy="5452384"/>
          </a:xfrm>
          <a:custGeom>
            <a:avLst/>
            <a:gdLst/>
            <a:ahLst/>
            <a:cxnLst/>
            <a:rect l="l" t="t" r="r" b="b"/>
            <a:pathLst>
              <a:path w="5095501" h="5452384">
                <a:moveTo>
                  <a:pt x="0" y="0"/>
                </a:moveTo>
                <a:lnTo>
                  <a:pt x="5095501" y="0"/>
                </a:lnTo>
                <a:lnTo>
                  <a:pt x="5095501" y="5452384"/>
                </a:lnTo>
                <a:lnTo>
                  <a:pt x="0" y="545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428357" y="2705735"/>
            <a:ext cx="11412356" cy="519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Lorem ipsum dolor sit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amet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consectetur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adipiscing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sed do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eiusmod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tempor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incididunt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labore et dolore magna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Ut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enim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ad minim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veniam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quis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nostrud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exercitation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ullamco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laboris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nisi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aliquip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commodo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consequat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Duis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aute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irure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reprehenderit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voluptate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esse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cillum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eu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fugiat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nulla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pariatur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Excepteur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sint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occaecat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cupidatat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non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proident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sunt in culpa qui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officia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deserunt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mollit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anim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id est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laborum.Ut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enim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ad minim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veniam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quis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nostrud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exercitation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ullamco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laboris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nisi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aliquip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commodo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consequat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Duis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aute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irure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reprehenderit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voluptate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esse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cillum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eu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fugiat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nulla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pariatur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Excepteur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sint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occaecat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cupidatat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non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proident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sunt in culpa qui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officia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deserunt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mollit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anim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id est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laborum.Ut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enim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ad minim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veniam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quis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nostrud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exercitation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ullamco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laboris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nisi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aliquip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commodo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consequat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</a:t>
            </a:r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428357" y="857250"/>
            <a:ext cx="7701146" cy="15408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/>
                <a:ea typeface="Canva Sans Bold"/>
                <a:cs typeface="Canva Sans Bold"/>
                <a:sym typeface="Canva Sans Bold"/>
              </a:rPr>
              <a:t>Slide </a:t>
            </a:r>
            <a:r>
              <a:rPr lang="en-US" sz="9200" b="1" dirty="0">
                <a:solidFill>
                  <a:srgbClr val="000000"/>
                </a:solidFill>
                <a:latin typeface="Arial Rounded MT Bold"/>
                <a:ea typeface="Canva Sans Bold"/>
                <a:cs typeface="Canva Sans Bold"/>
                <a:sym typeface="Canva Sans Bold"/>
              </a:rPr>
              <a:t>Title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92499" y="4834616"/>
            <a:ext cx="5095501" cy="5452384"/>
          </a:xfrm>
          <a:custGeom>
            <a:avLst/>
            <a:gdLst/>
            <a:ahLst/>
            <a:cxnLst/>
            <a:rect l="l" t="t" r="r" b="b"/>
            <a:pathLst>
              <a:path w="5095501" h="5452384">
                <a:moveTo>
                  <a:pt x="0" y="0"/>
                </a:moveTo>
                <a:lnTo>
                  <a:pt x="5095501" y="0"/>
                </a:lnTo>
                <a:lnTo>
                  <a:pt x="5095501" y="5452384"/>
                </a:lnTo>
                <a:lnTo>
                  <a:pt x="0" y="5452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02778" y="2851273"/>
            <a:ext cx="5572658" cy="43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Lorem ipsum dolor sit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amet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consectetur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adipiscing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sed do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eiusmod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tempor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incididunt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labore et dolore magna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Ut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enim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ad minim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veniam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quis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nostrud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exercitation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ullamco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laboris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nisi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aliquip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commodo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consequat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Duis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aute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irure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reprehenderit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voluptate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esse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cillum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eu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fugiat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nulla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pariatur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46721" y="2851273"/>
            <a:ext cx="5572658" cy="43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Lorem ipsum dolor sit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amet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consectetur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adipiscing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sed do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eiusmod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tempor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incididunt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labore et dolore magna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Ut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enim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ad minim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veniam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quis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nostrud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exercitation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ullamco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laboris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nisi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aliquip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commodo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consequat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Duis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aute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irure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reprehenderit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voluptate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esse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cillum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eu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fugiat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nulla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pariatur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</a:t>
            </a:r>
          </a:p>
        </p:txBody>
      </p:sp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2468806" y="729905"/>
            <a:ext cx="7701146" cy="1498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/>
                <a:ea typeface="Canva Sans Bold"/>
                <a:cs typeface="Canva Sans Bold"/>
                <a:sym typeface="Canva Sans Bold"/>
              </a:rPr>
              <a:t>Slide Title #2</a:t>
            </a: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32537" y="1733141"/>
            <a:ext cx="4324598" cy="2146573"/>
          </a:xfrm>
          <a:custGeom>
            <a:avLst/>
            <a:gdLst/>
            <a:ahLst/>
            <a:cxnLst/>
            <a:rect l="l" t="t" r="r" b="b"/>
            <a:pathLst>
              <a:path w="4324598" h="2146573">
                <a:moveTo>
                  <a:pt x="0" y="0"/>
                </a:moveTo>
                <a:lnTo>
                  <a:pt x="4324597" y="0"/>
                </a:lnTo>
                <a:lnTo>
                  <a:pt x="4324597" y="2146573"/>
                </a:lnTo>
                <a:lnTo>
                  <a:pt x="0" y="2146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98325" y="1761778"/>
            <a:ext cx="4324598" cy="2146573"/>
          </a:xfrm>
          <a:custGeom>
            <a:avLst/>
            <a:gdLst/>
            <a:ahLst/>
            <a:cxnLst/>
            <a:rect l="l" t="t" r="r" b="b"/>
            <a:pathLst>
              <a:path w="4324598" h="2146573">
                <a:moveTo>
                  <a:pt x="0" y="0"/>
                </a:moveTo>
                <a:lnTo>
                  <a:pt x="4324598" y="0"/>
                </a:lnTo>
                <a:lnTo>
                  <a:pt x="4324598" y="2146574"/>
                </a:lnTo>
                <a:lnTo>
                  <a:pt x="0" y="2146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508506" y="3979189"/>
            <a:ext cx="5572658" cy="475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Lorem ipsum dolor sit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amet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consectetur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adipiscing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sed do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eiusmod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tempor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incididunt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labore et dolore magna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Ut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enim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ad minim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veniam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quis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nostrud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exercitation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ullamco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laboris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nisi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aliquip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commodo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consequat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Duis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aute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irure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reprehenderit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voluptate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esse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cillum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eu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fugiat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nulla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pariatur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03736" y="2408861"/>
            <a:ext cx="2717215" cy="847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50" b="1" dirty="0">
                <a:latin typeface="Arial Rounded MT Bold"/>
                <a:ea typeface="Canva Sans Bold"/>
                <a:cs typeface="Canva Sans Bold"/>
                <a:sym typeface="Canva Sans Bold"/>
              </a:rPr>
              <a:t>Team</a:t>
            </a:r>
            <a:r>
              <a:rPr lang="en-US" sz="5150" b="1" dirty="0">
                <a:solidFill>
                  <a:srgbClr val="FFFFFF"/>
                </a:solidFill>
                <a:latin typeface="Arial Rounded MT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5150" b="1" dirty="0">
                <a:latin typeface="Arial Rounded MT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65370" y="3979189"/>
            <a:ext cx="5572658" cy="475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Lorem ipsum dolor sit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amet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consectetur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adipiscing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sed do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eiusmod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tempor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incididunt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labore et dolore magna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Ut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enim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ad minim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veniam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quis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nostrud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exercitation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ullamco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laboris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nisi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aliquip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commodo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consequat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Duis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aute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irure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reprehenderit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voluptate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esse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cillum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eu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fugiat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nulla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pariatur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53205" y="2362879"/>
            <a:ext cx="2614838" cy="847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50" b="1" dirty="0">
                <a:latin typeface="Arial Rounded MT Bold"/>
                <a:ea typeface="Canva Sans Bold"/>
                <a:cs typeface="Canva Sans Bold"/>
                <a:sym typeface="Canva Sans Bold"/>
              </a:rPr>
              <a:t>Team 1</a:t>
            </a:r>
            <a:endParaRPr lang="en-US" sz="5150" b="1" dirty="0">
              <a:latin typeface="Arial Rounded MT Bold"/>
              <a:ea typeface="Canva Sans Bold"/>
              <a:cs typeface="Canva Sans Bold"/>
            </a:endParaRPr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579255" y="263034"/>
            <a:ext cx="11129489" cy="1498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77"/>
                <a:ea typeface="Canva Sans Bold"/>
                <a:cs typeface="Canva Sans Bold"/>
                <a:sym typeface="Canva Sans Bold"/>
              </a:rPr>
              <a:t>Comparison Slide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0" y="0"/>
            <a:ext cx="2710228" cy="2900049"/>
          </a:xfrm>
          <a:custGeom>
            <a:avLst/>
            <a:gdLst/>
            <a:ahLst/>
            <a:cxnLst/>
            <a:rect l="l" t="t" r="r" b="b"/>
            <a:pathLst>
              <a:path w="2710228" h="2900049">
                <a:moveTo>
                  <a:pt x="2710228" y="2900049"/>
                </a:moveTo>
                <a:lnTo>
                  <a:pt x="0" y="2900049"/>
                </a:lnTo>
                <a:lnTo>
                  <a:pt x="0" y="0"/>
                </a:lnTo>
                <a:lnTo>
                  <a:pt x="2710228" y="0"/>
                </a:lnTo>
                <a:lnTo>
                  <a:pt x="2710228" y="290004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77772" y="7386951"/>
            <a:ext cx="2710228" cy="2900049"/>
          </a:xfrm>
          <a:custGeom>
            <a:avLst/>
            <a:gdLst/>
            <a:ahLst/>
            <a:cxnLst/>
            <a:rect l="l" t="t" r="r" b="b"/>
            <a:pathLst>
              <a:path w="2710228" h="2900049">
                <a:moveTo>
                  <a:pt x="0" y="0"/>
                </a:moveTo>
                <a:lnTo>
                  <a:pt x="2710228" y="0"/>
                </a:lnTo>
                <a:lnTo>
                  <a:pt x="2710228" y="2900049"/>
                </a:lnTo>
                <a:lnTo>
                  <a:pt x="0" y="2900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 descr="Replace me!! With a short an accurate description!"/>
          <p:cNvSpPr/>
          <p:nvPr/>
        </p:nvSpPr>
        <p:spPr>
          <a:xfrm>
            <a:off x="10250424" y="2006523"/>
            <a:ext cx="7008876" cy="4920570"/>
          </a:xfrm>
          <a:custGeom>
            <a:avLst/>
            <a:gdLst/>
            <a:ahLst/>
            <a:cxnLst/>
            <a:rect l="l" t="t" r="r" b="b"/>
            <a:pathLst>
              <a:path w="7008876" h="4920570">
                <a:moveTo>
                  <a:pt x="0" y="0"/>
                </a:moveTo>
                <a:lnTo>
                  <a:pt x="7008876" y="0"/>
                </a:lnTo>
                <a:lnTo>
                  <a:pt x="7008876" y="4920570"/>
                </a:lnTo>
                <a:lnTo>
                  <a:pt x="0" y="4920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3597153"/>
            <a:ext cx="7646570" cy="3446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Lorem ipsum dolor sit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amet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consectetur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adipiscing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sed do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eiusmod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tempor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incididunt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labore et dolore magna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Ut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enim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ad minim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veniam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quis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nostrud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exercitation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ullamco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laboris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nisi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ut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aliquip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ex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commodo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consequat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Duis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aute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irure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reprehenderit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voluptate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velit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esse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cillum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dolore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eu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fugiat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nulla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pariatur</a:t>
            </a:r>
            <a:r>
              <a:rPr lang="en-US" sz="2400" dirty="0">
                <a:solidFill>
                  <a:srgbClr val="000000"/>
                </a:solidFill>
                <a:latin typeface="Arial Rounded MT Bold" panose="020F0704030504030204" pitchFamily="34" charset="77"/>
                <a:ea typeface="Canva Sans"/>
                <a:cs typeface="Canva Sans"/>
                <a:sym typeface="Canva Sans"/>
              </a:rPr>
              <a:t>. </a:t>
            </a:r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30532" y="1827170"/>
            <a:ext cx="7701146" cy="1498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/>
                <a:ea typeface="Canva Sans Bold"/>
                <a:cs typeface="Canva Sans Bold"/>
                <a:sym typeface="Canva Sans Bold"/>
              </a:rPr>
              <a:t>Slide Title #3</a:t>
            </a: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77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43D1C5C4ABAD439E2295370536878A" ma:contentTypeVersion="19" ma:contentTypeDescription="Create a new document." ma:contentTypeScope="" ma:versionID="b88dbf40bec140f08e14c70114a3e4f8">
  <xsd:schema xmlns:xsd="http://www.w3.org/2001/XMLSchema" xmlns:xs="http://www.w3.org/2001/XMLSchema" xmlns:p="http://schemas.microsoft.com/office/2006/metadata/properties" xmlns:ns2="ca425e28-521a-431a-b8c6-2f7c6eaec33a" xmlns:ns3="d6fb0a4c-4c1f-4c86-930b-c0bfe50eafc0" targetNamespace="http://schemas.microsoft.com/office/2006/metadata/properties" ma:root="true" ma:fieldsID="10890b04378095b1ca622286009c888a" ns2:_="" ns3:_="">
    <xsd:import namespace="ca425e28-521a-431a-b8c6-2f7c6eaec33a"/>
    <xsd:import namespace="d6fb0a4c-4c1f-4c86-930b-c0bfe50eaf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Reten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Offer_x0020_term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25e28-521a-431a-b8c6-2f7c6eaec3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Retention" ma:index="19" nillable="true" ma:displayName="Retention" ma:description="Items to keep, archive, or delete. " ma:format="Dropdown" ma:internalName="Retention">
      <xsd:simpleType>
        <xsd:restriction base="dms:Choice">
          <xsd:enumeration value="Keep"/>
          <xsd:enumeration value="Archive"/>
          <xsd:enumeration value="Delete"/>
          <xsd:enumeration value="Discuss"/>
          <xsd:enumeration value="Reorganize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ea81705-40ef-4f82-8f09-2686234d89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ffer_x0020_term" ma:index="24" nillable="true" ma:displayName="Offer term" ma:internalName="Offer_x0020_term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b0a4c-4c1f-4c86-930b-c0bfe50eaf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186172-953e-4149-97df-8cdd23415968}" ma:internalName="TaxCatchAll" ma:showField="CatchAllData" ma:web="d6fb0a4c-4c1f-4c86-930b-c0bfe50eaf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fb0a4c-4c1f-4c86-930b-c0bfe50eafc0" xsi:nil="true"/>
    <Retention xmlns="ca425e28-521a-431a-b8c6-2f7c6eaec33a" xsi:nil="true"/>
    <Offer_x0020_term xmlns="ca425e28-521a-431a-b8c6-2f7c6eaec33a" xsi:nil="true"/>
    <lcf76f155ced4ddcb4097134ff3c332f xmlns="ca425e28-521a-431a-b8c6-2f7c6eaec33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B6CC97-5A98-46B7-A9BD-B0E674648E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ACF24E-750E-4743-B7D7-82DF526885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425e28-521a-431a-b8c6-2f7c6eaec33a"/>
    <ds:schemaRef ds:uri="d6fb0a4c-4c1f-4c86-930b-c0bfe50eaf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2515AA-B838-47C0-9018-934EB274DD3D}">
  <ds:schemaRefs>
    <ds:schemaRef ds:uri="http://schemas.microsoft.com/office/2006/metadata/properties"/>
    <ds:schemaRef ds:uri="http://schemas.microsoft.com/office/infopath/2007/PartnerControls"/>
    <ds:schemaRef ds:uri="d6fb0a4c-4c1f-4c86-930b-c0bfe50eafc0"/>
    <ds:schemaRef ds:uri="ca425e28-521a-431a-b8c6-2f7c6eaec33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462</Words>
  <Application>Microsoft Office PowerPoint</Application>
  <PresentationFormat>Custom</PresentationFormat>
  <Paragraphs>16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Class Name</vt:lpstr>
      <vt:lpstr>Title Only Slide</vt:lpstr>
      <vt:lpstr>Section Header</vt:lpstr>
      <vt:lpstr>Slide Title</vt:lpstr>
      <vt:lpstr>Slide Title #2</vt:lpstr>
      <vt:lpstr>Comparison Slide</vt:lpstr>
      <vt:lpstr>Slide Title #3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a heading</dc:title>
  <cp:lastModifiedBy>Thornton, Mikey</cp:lastModifiedBy>
  <cp:revision>45</cp:revision>
  <dcterms:created xsi:type="dcterms:W3CDTF">2006-08-16T00:00:00Z</dcterms:created>
  <dcterms:modified xsi:type="dcterms:W3CDTF">2026-03-17T19:16:02Z</dcterms:modified>
  <dc:identifier>DAG2jvnWNKg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0x0101003043D1C5C4ABAD439E2295370536878A</vt:lpwstr>
  </property>
  <property fmtid="{D5CDD505-2E9C-101B-9397-08002B2CF9AE}" pid="3" name="MediaServiceImageTags">
    <vt:lpwstr/>
  </property>
</Properties>
</file>